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80" autoAdjust="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7628A-2C03-4A8B-BBB9-9A940879A39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C6CB8-01E7-4AD3-A5E0-38A255C9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5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070D-11F8-48CE-A5AA-54784A637A8C}" type="datetime1">
              <a:rPr lang="en-US" smtClean="0"/>
              <a:t>3/19/2024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DBA5C1-58DB-404A-997B-F4031F6DEA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FAA37-2609-4602-9B81-E456FF9DC954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A5C1-58DB-404A-997B-F4031F6DE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ACD2-DEAB-4A53-943F-4F736844071C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A5C1-58DB-404A-997B-F4031F6DE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AB75-D8BD-44DB-A2E5-C524C6585F56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A5C1-58DB-404A-997B-F4031F6DE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80CD-7EE9-43A2-B209-48EB6B4DB2C1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A5C1-58DB-404A-997B-F4031F6DEA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8F2B-3A93-4D75-AE10-B96738272460}" type="datetime1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A5C1-58DB-404A-997B-F4031F6DEA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0387-604D-47F6-A3B4-FDC8666B1EE9}" type="datetime1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A5C1-58DB-404A-997B-F4031F6DEAC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FFC-9B0E-4D18-93A6-7B6181EF7F3B}" type="datetime1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A5C1-58DB-404A-997B-F4031F6DE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7C7D-2FCD-4FE9-B526-FA929D29D0F4}" type="datetime1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A5C1-58DB-404A-997B-F4031F6DE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F164-C9D0-49A7-8EC5-26843F0D9F21}" type="datetime1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A5C1-58DB-404A-997B-F4031F6DE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E0D3-1AB5-4696-ACAD-DF3FD7A4E3FE}" type="datetime1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A5C1-58DB-404A-997B-F4031F6DE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5F7A116-907C-4901-A4D9-1935A0C0926A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2DBA5C1-58DB-404A-997B-F4031F6DEA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1811" y="1331553"/>
            <a:ext cx="7094319" cy="112960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i="1" dirty="0" smtClean="0"/>
              <a:t>4.11. Comparison of multiphase topologies used for charging energy storage elements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55126"/>
            <a:ext cx="10058400" cy="943493"/>
          </a:xfrm>
        </p:spPr>
        <p:txBody>
          <a:bodyPr>
            <a:normAutofit fontScale="85000" lnSpcReduction="20000"/>
          </a:bodyPr>
          <a:lstStyle/>
          <a:p>
            <a:r>
              <a:rPr lang="en-US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DIMITAR ARNAUDOV, 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Technical University of Sofia, Bulgaria,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Department Of Power Electronics</a:t>
            </a: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210457" y="4426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549213" y="385989"/>
            <a:ext cx="60920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n-US" sz="2000" i="1" dirty="0" smtClean="0"/>
              <a:t>1</a:t>
            </a:r>
            <a:r>
              <a:rPr lang="bg-BG" sz="2000" i="1" dirty="0" smtClean="0"/>
              <a:t>4</a:t>
            </a:r>
            <a:r>
              <a:rPr lang="en-US" sz="2000" i="1" dirty="0" err="1" smtClean="0"/>
              <a:t>th</a:t>
            </a:r>
            <a:r>
              <a:rPr lang="en-US" sz="2000" i="1" dirty="0" smtClean="0"/>
              <a:t> national </a:t>
            </a:r>
            <a:r>
              <a:rPr lang="en-US" sz="2000" i="1" dirty="0"/>
              <a:t>conference with international </a:t>
            </a:r>
            <a:r>
              <a:rPr lang="en-US" sz="2000" i="1" dirty="0" smtClean="0"/>
              <a:t>participation </a:t>
            </a:r>
            <a:r>
              <a:rPr lang="en-US" sz="2000" b="1" i="1" dirty="0" smtClean="0"/>
              <a:t>ELECTRONICA </a:t>
            </a:r>
            <a:r>
              <a:rPr lang="en-US" sz="2000" b="1" i="1" dirty="0" smtClean="0"/>
              <a:t>202</a:t>
            </a:r>
            <a:r>
              <a:rPr lang="en-GB" sz="2000" b="1" i="1" dirty="0" smtClean="0"/>
              <a:t>4</a:t>
            </a:r>
            <a:r>
              <a:rPr lang="en-US" sz="2000" b="1" i="1" dirty="0" smtClean="0"/>
              <a:t>    </a:t>
            </a:r>
            <a:r>
              <a:rPr lang="en-US" sz="2000" i="1" dirty="0" smtClean="0"/>
              <a:t>30 May </a:t>
            </a:r>
            <a:r>
              <a:rPr lang="en-US" sz="2000" i="1" dirty="0" smtClean="0"/>
              <a:t>– </a:t>
            </a:r>
            <a:r>
              <a:rPr lang="en-GB" sz="2000" i="1" smtClean="0"/>
              <a:t>1</a:t>
            </a:r>
            <a:r>
              <a:rPr lang="bg-BG" sz="2000" i="1" smtClean="0"/>
              <a:t> </a:t>
            </a:r>
            <a:r>
              <a:rPr lang="en-US" sz="2000" i="1" dirty="0" smtClean="0"/>
              <a:t>June</a:t>
            </a:r>
            <a:endParaRPr lang="en-US" sz="2000" i="1" dirty="0"/>
          </a:p>
        </p:txBody>
      </p:sp>
      <p:sp>
        <p:nvSpPr>
          <p:cNvPr id="11" name="Rectangle 10"/>
          <p:cNvSpPr/>
          <p:nvPr/>
        </p:nvSpPr>
        <p:spPr>
          <a:xfrm>
            <a:off x="9242393" y="5267805"/>
            <a:ext cx="1877438" cy="3200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dda@tu-sofia.bg</a:t>
            </a:r>
          </a:p>
        </p:txBody>
      </p:sp>
      <p:pic>
        <p:nvPicPr>
          <p:cNvPr id="14340" name="Picture 4" descr="Graphic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68" y="444501"/>
            <a:ext cx="7620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LogoTU-ENG-bl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04" y="40302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9182" y="418276"/>
            <a:ext cx="6000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876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409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790819" y="1331553"/>
            <a:ext cx="3971186" cy="2694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68" y="1235034"/>
            <a:ext cx="2469618" cy="245225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922293" y="3497324"/>
            <a:ext cx="27234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n-US" sz="2000" i="1" u="sng" dirty="0"/>
              <a:t>Photo of the presenter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931039" y="2678644"/>
            <a:ext cx="7600208" cy="11578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i="1" dirty="0" smtClean="0">
                <a:latin typeface="+mn-lt"/>
              </a:rPr>
              <a:t>Short CV</a:t>
            </a:r>
            <a:endParaRPr lang="en-US" sz="1600" i="1" dirty="0">
              <a:latin typeface="+mn-lt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DBA5C1-58DB-404A-997B-F4031F6DEACA}" type="slidenum">
              <a:rPr lang="en-US" sz="1400" smtClean="0">
                <a:latin typeface="+mn-lt"/>
              </a:rPr>
              <a:t>1</a:t>
            </a:fld>
            <a:endParaRPr lang="en-US" sz="140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570" y="424104"/>
            <a:ext cx="1534376" cy="44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0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6" name="Rectangle 5"/>
          <p:cNvSpPr/>
          <p:nvPr/>
        </p:nvSpPr>
        <p:spPr>
          <a:xfrm>
            <a:off x="8570003" y="437646"/>
            <a:ext cx="30460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n-US" sz="2000" b="1" i="1" dirty="0" smtClean="0"/>
              <a:t>ELECTRONICA 2023</a:t>
            </a:r>
            <a:endParaRPr lang="en-US" sz="2000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A5C1-58DB-404A-997B-F4031F6DEACA}" type="slidenum">
              <a:rPr lang="en-US" sz="1400" smtClean="0">
                <a:latin typeface="+mn-lt"/>
              </a:rPr>
              <a:t>2</a:t>
            </a:fld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064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770</TotalTime>
  <Words>55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Courier New</vt:lpstr>
      <vt:lpstr>Palatino Linotype</vt:lpstr>
      <vt:lpstr>Times New Roman</vt:lpstr>
      <vt:lpstr>Executive</vt:lpstr>
      <vt:lpstr>4.11. Comparison of multiphase topologies used for charging energy storage elements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Approaches for Fast Charging of Electric Vehicle Batteries</dc:title>
  <dc:creator>Windows User</dc:creator>
  <cp:lastModifiedBy>Dimitar Arnaudov</cp:lastModifiedBy>
  <cp:revision>120</cp:revision>
  <dcterms:created xsi:type="dcterms:W3CDTF">2017-11-15T19:33:05Z</dcterms:created>
  <dcterms:modified xsi:type="dcterms:W3CDTF">2024-03-19T15:36:01Z</dcterms:modified>
</cp:coreProperties>
</file>